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541" r:id="rId3"/>
    <p:sldId id="558" r:id="rId4"/>
    <p:sldId id="559" r:id="rId5"/>
    <p:sldId id="560" r:id="rId6"/>
    <p:sldId id="561" r:id="rId7"/>
    <p:sldId id="562" r:id="rId8"/>
    <p:sldId id="563" r:id="rId9"/>
    <p:sldId id="564" r:id="rId10"/>
    <p:sldId id="565" r:id="rId11"/>
    <p:sldId id="566" r:id="rId12"/>
    <p:sldId id="5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034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505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25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3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53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16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6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15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26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53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django-rest-framework.org/api-guide/permiss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563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Perceba que após o logout, o mesmo token que anteriormente era válido agora se torna inútil: 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5C5F2E-ED1A-19B2-CA22-9A92AB49D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86" y="2016797"/>
            <a:ext cx="82296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8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628650" y="1455451"/>
            <a:ext cx="11563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Outro ponto que vale evidenciar é que na rota /planet, como utilizamos o IsAuthenticatedOrReadOnly, então para fazer o método GET não é necessário estar autenticado (ou seja, enviar o token), porém para os outros métodos sim: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CAD238-6666-EC2C-139A-1A80EB9B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10" y="3497163"/>
            <a:ext cx="8601075" cy="2905125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D01A2DB-ED37-E5EB-29B0-08C29CE1F39F}"/>
              </a:ext>
            </a:extLst>
          </p:cNvPr>
          <p:cNvSpPr/>
          <p:nvPr/>
        </p:nvSpPr>
        <p:spPr>
          <a:xfrm>
            <a:off x="9392033" y="4701200"/>
            <a:ext cx="741027" cy="341142"/>
          </a:xfrm>
          <a:prstGeom prst="rightArrow">
            <a:avLst/>
          </a:prstGeom>
          <a:solidFill>
            <a:srgbClr val="A32217"/>
          </a:solidFill>
          <a:ln>
            <a:solidFill>
              <a:srgbClr val="E51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1B3180-E62D-5CFD-3ACF-A177F2A9610E}"/>
              </a:ext>
            </a:extLst>
          </p:cNvPr>
          <p:cNvSpPr txBox="1"/>
          <p:nvPr/>
        </p:nvSpPr>
        <p:spPr>
          <a:xfrm>
            <a:off x="10247041" y="4456536"/>
            <a:ext cx="1423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GET funciona mesmo sem token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C767A83-F163-7F8C-91CA-B9B51FBEE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78" y="2078307"/>
            <a:ext cx="51339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9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628650" y="1455451"/>
            <a:ext cx="115633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CARACTERÍSTICAS DO WEB TOKEN: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O web token permanece o mesmo enquanto o usuário não faz o logout (não expira por tempo de uso);</a:t>
            </a: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O backend armazena esse token enquanto está válido, permitindo que no momento desejado se faça o logout (exclusão do token que estava salvo)</a:t>
            </a: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Acaba apresentando o risco que, caso o usuário esqueça de fazer o logout e o token for hackeado, este token poderá ser usado por validade indeterminada.</a:t>
            </a: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É mais fácil de gerenciar na integração entre frontend e backend por ser o mesmo token durante o login inteiro do usuário.</a:t>
            </a: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8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Até agora estávamos usando as APIs de forma a serem acessadas por qualquer um que soubesse sua rota, ou seja, estávamos construindo APIs públicas.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Porém a realidade das aplicações é que na maioria dos casos precisamos nos preocupar com o controle de acessos e permissões para cada API.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Nestes slides estaremos vendo dois modos: </a:t>
            </a:r>
            <a:r>
              <a:rPr lang="pt-BR" b="1" dirty="0">
                <a:sym typeface="Wingdings" panose="05000000000000000000" pitchFamily="2" charset="2"/>
              </a:rPr>
              <a:t>Autenticação com WebToken e Autenticação com JWT.</a:t>
            </a:r>
            <a:endParaRPr lang="pt-BR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JWT - Peek into the Jargon “Java Web Token” - Ansi ByteCode">
            <a:extLst>
              <a:ext uri="{FF2B5EF4-FFF2-40B4-BE49-F238E27FC236}">
                <a16:creationId xmlns:a16="http://schemas.microsoft.com/office/drawing/2014/main" id="{FE4715B4-EE88-3976-145C-55A2F6CE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673" y="4084098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hentication Tokens | Two Main Types of Authentication Tokens">
            <a:extLst>
              <a:ext uri="{FF2B5EF4-FFF2-40B4-BE49-F238E27FC236}">
                <a16:creationId xmlns:a16="http://schemas.microsoft.com/office/drawing/2014/main" id="{3FB51191-057E-F2F6-DBE5-186CB8476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682" y="3800980"/>
            <a:ext cx="3958004" cy="219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O </a:t>
            </a:r>
            <a:r>
              <a:rPr lang="pt-BR" b="1" dirty="0">
                <a:sym typeface="Wingdings" panose="05000000000000000000" pitchFamily="2" charset="2"/>
              </a:rPr>
              <a:t>Web Token </a:t>
            </a:r>
            <a:r>
              <a:rPr lang="pt-BR" dirty="0">
                <a:sym typeface="Wingdings" panose="05000000000000000000" pitchFamily="2" charset="2"/>
              </a:rPr>
              <a:t>é gerado cada vez que o usuário faz o login, não possuindo uma expiração por tempo de acesso, ou seja, caso o usuário não faça o logout ele permanecerá válido.</a:t>
            </a:r>
          </a:p>
          <a:p>
            <a:r>
              <a:rPr lang="pt-BR" dirty="0">
                <a:sym typeface="Wingdings" panose="05000000000000000000" pitchFamily="2" charset="2"/>
              </a:rPr>
              <a:t>Ao ser feito o logout o token é destruído e não pode mais ser utilizado.</a:t>
            </a:r>
          </a:p>
          <a:p>
            <a:r>
              <a:rPr lang="pt-BR" dirty="0">
                <a:highlight>
                  <a:srgbClr val="FFFF00"/>
                </a:highlight>
                <a:sym typeface="Wingdings" panose="05000000000000000000" pitchFamily="2" charset="2"/>
              </a:rPr>
              <a:t>Obs.: Os passos a seguir são já considerando que tenha criado todo o projeto do Django como API com a biblioteca rest_framework, conforme passos que foram informados nos slides anteriores.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pip install djoser  </a:t>
            </a:r>
            <a:r>
              <a:rPr lang="pt-BR" dirty="0">
                <a:sym typeface="Wingdings" panose="05000000000000000000" pitchFamily="2" charset="2"/>
              </a:rPr>
              <a:t>instala a biblioteca que será usada para auxiliar no processo de autenticação/autorização.</a:t>
            </a: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registre o djoser e o auth token em seu projeto,</a:t>
            </a:r>
          </a:p>
          <a:p>
            <a:r>
              <a:rPr lang="pt-BR" b="1" dirty="0">
                <a:sym typeface="Wingdings" panose="05000000000000000000" pitchFamily="2" charset="2"/>
              </a:rPr>
              <a:t> dentro de settings.py :</a:t>
            </a: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BBFA9A-D0B0-7FDD-55EA-33B6EF916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34" y="3522538"/>
            <a:ext cx="3616264" cy="33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3. Também em settings.py, adicionar a informação que deseja trabalhar com Web Token para a biblioteca RestFramework: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4. Nas views.py, importar os tipos de permissões que deseja: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Veja todas as existentes aqui: </a:t>
            </a:r>
            <a:r>
              <a:rPr lang="pt-BR" b="1" dirty="0">
                <a:sym typeface="Wingdings" panose="05000000000000000000" pitchFamily="2" charset="2"/>
                <a:hlinkClick r:id="rId4"/>
              </a:rPr>
              <a:t>https://www.django-rest-framework.org/api-guide/permissions/</a:t>
            </a:r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Ex.: IsAuthenticated  para se ter acesso à qualquer método é necessário estar autenticado</a:t>
            </a:r>
          </a:p>
          <a:p>
            <a:r>
              <a:rPr lang="pt-BR" b="1" dirty="0">
                <a:sym typeface="Wingdings" panose="05000000000000000000" pitchFamily="2" charset="2"/>
              </a:rPr>
              <a:t>IsAuthenticatedOrReadOnly  para se fazer o GET não precisa estar autenticado, porém para os outros sim.</a:t>
            </a: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68857E-6DCE-A75A-6A40-C24A0F7A0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87" y="2105722"/>
            <a:ext cx="6391275" cy="22669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D9C114A-7DFB-BB76-674A-79D0C8227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03" y="5247654"/>
            <a:ext cx="10283011" cy="38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5. Nas urls.py do PROJETO, inclua as rotas padrão de autenticação geradas pelo djoser: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6. Faça os comandos de migrações: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11DB11-D41B-E6F3-9145-569F2FBDD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51" y="1868075"/>
            <a:ext cx="11049000" cy="28098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8BE8A30-26AD-C369-D4AE-E7DA28600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62" y="5173670"/>
            <a:ext cx="3112491" cy="48491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4E3728C-DE9A-B4F5-B019-94AFE038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6" y="5710209"/>
            <a:ext cx="2590572" cy="4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5633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Perceba que agora quando fizer qualquer chamada para a classe que adicionou IsAuthenticated (neste caso a People), ela irá estar bloqueada, informando que as credenciais não foram informadas: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- Faça um POST para a rota </a:t>
            </a:r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/users/</a:t>
            </a:r>
            <a:r>
              <a:rPr lang="pt-BR" b="1" dirty="0">
                <a:sym typeface="Wingdings" panose="05000000000000000000" pitchFamily="2" charset="2"/>
              </a:rPr>
              <a:t> , enviando via body o username, password e email que deseja cadastrar (tome atenção que o email tem que ter o formato padrão de e-mail e a senha não pode ser muito simples e deve conter letras e números), caso o backend aceite este usuário, você receberá de volta o email, username e o id deste novo user:</a:t>
            </a:r>
          </a:p>
          <a:p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10F5FA3-5936-58F6-5035-D6FA1C93A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72"/>
          <a:stretch/>
        </p:blipFill>
        <p:spPr>
          <a:xfrm>
            <a:off x="977185" y="2105723"/>
            <a:ext cx="9305925" cy="18050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460F312-F8E4-E04B-9675-52413D060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7" y="4876800"/>
            <a:ext cx="78676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0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563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Agora faça o login com o username e password do usuario criado, onde você deve obter como resposta o token (faça um POST para a rota </a:t>
            </a:r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/auth/token/login</a:t>
            </a:r>
            <a:r>
              <a:rPr lang="pt-BR" b="1" dirty="0">
                <a:sym typeface="Wingdings" panose="05000000000000000000" pitchFamily="2" charset="2"/>
              </a:rPr>
              <a:t> ):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6C9777-D88D-BB7A-6BAD-D60A40ED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77" y="2105722"/>
            <a:ext cx="86391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7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563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Copie o token que foi criado no seu login, e use-o passando em cada chamada no backend no cabeçário da requisição (Header), atente-se que o formato que deve usar é: 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Nome do Header: </a:t>
            </a:r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Authorization</a:t>
            </a:r>
          </a:p>
          <a:p>
            <a:r>
              <a:rPr lang="pt-BR" b="1" dirty="0">
                <a:sym typeface="Wingdings" panose="05000000000000000000" pitchFamily="2" charset="2"/>
              </a:rPr>
              <a:t>Valor: </a:t>
            </a:r>
            <a:r>
              <a:rPr lang="pt-BR" b="1" dirty="0">
                <a:solidFill>
                  <a:srgbClr val="FF0000"/>
                </a:solidFill>
                <a:sym typeface="Wingdings" panose="05000000000000000000" pitchFamily="2" charset="2"/>
              </a:rPr>
              <a:t>Token VALOR_DO_SEU_TOKEN_AQUI</a:t>
            </a:r>
            <a:endParaRPr lang="pt-BR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6DF76A4-B16A-281C-F79C-085EDA62A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62" y="3045820"/>
            <a:ext cx="8839200" cy="36861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E2A7AD9-1F0C-1A1F-80CA-DBD1FCFC552C}"/>
              </a:ext>
            </a:extLst>
          </p:cNvPr>
          <p:cNvSpPr txBox="1"/>
          <p:nvPr/>
        </p:nvSpPr>
        <p:spPr>
          <a:xfrm>
            <a:off x="9527769" y="1809903"/>
            <a:ext cx="26642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Entenda que, quando o backend receber este Token, ele procederá com a descriptografia deste token e dessa forma saberá que se trata do usuário que fez o login, concedendo-lhe o acesso à API.</a:t>
            </a:r>
          </a:p>
          <a:p>
            <a:endParaRPr lang="pt-BR" b="1" dirty="0"/>
          </a:p>
          <a:p>
            <a:r>
              <a:rPr lang="pt-BR" b="1" dirty="0"/>
              <a:t>Perceba que trabalhar com tokens é melhor pois neste processo você não precisou trafegar a sua senha.</a:t>
            </a:r>
          </a:p>
        </p:txBody>
      </p:sp>
    </p:spTree>
    <p:extLst>
      <p:ext uri="{BB962C8B-B14F-4D97-AF65-F5344CB8AC3E}">
        <p14:creationId xmlns:p14="http://schemas.microsoft.com/office/powerpoint/2010/main" val="136767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150" y="901421"/>
            <a:ext cx="91653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IMPLEMENTANDO AUTENTICAÇÃO COM WEB TOKEN</a:t>
            </a:r>
          </a:p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TESTANDO…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5633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ym typeface="Wingdings" panose="05000000000000000000" pitchFamily="2" charset="2"/>
              </a:rPr>
              <a:t>- Quando não quiser mais utilizar a aplicação, então este usuário irá fazer o logout, e, neste momento, o token gerado será destruído e não será mais válido, vamos testar fazendo o logout: </a:t>
            </a: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b="1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- Note que quando enviar para a rota /auth/token/logout, você também deve enviar no Headers o token que deseja fazer o logout, dessa maneira o backend poderá saber qual o token que ele deve destruir.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F09615-5C99-6406-B067-993E0AC9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11" y="2223713"/>
            <a:ext cx="79914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7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13175</TotalTime>
  <Words>934</Words>
  <Application>Microsoft Office PowerPoint</Application>
  <PresentationFormat>Ecrã Panorâmico</PresentationFormat>
  <Paragraphs>159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747</cp:revision>
  <dcterms:created xsi:type="dcterms:W3CDTF">2020-11-19T18:52:57Z</dcterms:created>
  <dcterms:modified xsi:type="dcterms:W3CDTF">2023-09-28T01:21:49Z</dcterms:modified>
</cp:coreProperties>
</file>